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96" r:id="rId2"/>
    <p:sldId id="261" r:id="rId3"/>
    <p:sldId id="317" r:id="rId4"/>
    <p:sldId id="31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4,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</a:t>
            </a:r>
            <a:r>
              <a:rPr lang="en-US" b="1" dirty="0" smtClean="0"/>
              <a:t>paper)</a:t>
            </a:r>
          </a:p>
          <a:p>
            <a:r>
              <a:rPr lang="en-US" b="1" dirty="0" smtClean="0"/>
              <a:t>Describe </a:t>
            </a:r>
            <a:r>
              <a:rPr lang="en-US" b="1" dirty="0"/>
              <a:t>how one determines </a:t>
            </a:r>
            <a:r>
              <a:rPr lang="en-US" b="1" u="sng" dirty="0"/>
              <a:t>the uncertainty in the value of a slope </a:t>
            </a:r>
            <a:r>
              <a:rPr lang="en-US" b="1" dirty="0"/>
              <a:t>that is determined graphically.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1173" y="5124456"/>
            <a:ext cx="2898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Extra Error Prop, Graph Lab Prelab1-3 and video sample work </a:t>
            </a: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 smtClean="0"/>
              <a:t>Complete Graphing Water Density Lab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 on WBs</a:t>
            </a:r>
          </a:p>
          <a:p>
            <a:pPr lvl="1"/>
            <a:r>
              <a:rPr lang="en-US" b="1" dirty="0" smtClean="0"/>
              <a:t>Error in Graphs </a:t>
            </a:r>
          </a:p>
          <a:p>
            <a:pPr lvl="1"/>
            <a:r>
              <a:rPr lang="en-US" b="1" dirty="0" smtClean="0"/>
              <a:t>Graphing Water Density Lab</a:t>
            </a: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17845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Collect Mass and Volume Data for water for volumes of approx. 5, 15, 25, 35, 45 </a:t>
            </a:r>
            <a:r>
              <a:rPr lang="en-US" b="1" dirty="0" err="1" smtClean="0"/>
              <a:t>mL.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Record the </a:t>
            </a:r>
            <a:r>
              <a:rPr lang="en-US" b="1" u="sng" dirty="0" smtClean="0"/>
              <a:t>actual volume used </a:t>
            </a:r>
            <a:r>
              <a:rPr lang="en-US" b="1" dirty="0" smtClean="0"/>
              <a:t>as accurately as possible. </a:t>
            </a:r>
          </a:p>
          <a:p>
            <a:pPr lvl="1"/>
            <a:r>
              <a:rPr lang="en-US" b="1" dirty="0" smtClean="0"/>
              <a:t>Record the mass to 3 decimal places using a triple beam balance. </a:t>
            </a:r>
            <a:endParaRPr lang="en-US" b="1" dirty="0"/>
          </a:p>
          <a:p>
            <a:r>
              <a:rPr lang="en-US" b="1" dirty="0" smtClean="0"/>
              <a:t>Share your data with the class on the board and copy all class data.</a:t>
            </a:r>
          </a:p>
          <a:p>
            <a:r>
              <a:rPr lang="en-US" b="1" dirty="0" smtClean="0"/>
              <a:t>Find </a:t>
            </a:r>
            <a:r>
              <a:rPr lang="en-US" b="1" dirty="0" err="1" smtClean="0"/>
              <a:t>ave</a:t>
            </a:r>
            <a:r>
              <a:rPr lang="en-US" b="1" dirty="0" smtClean="0"/>
              <a:t> and </a:t>
            </a:r>
            <a:r>
              <a:rPr lang="en-US" b="1" dirty="0" err="1" smtClean="0"/>
              <a:t>std</a:t>
            </a:r>
            <a:r>
              <a:rPr lang="en-US" b="1" dirty="0" smtClean="0"/>
              <a:t> dev of all volume and mass data. (Divide and conquer.)</a:t>
            </a:r>
          </a:p>
          <a:p>
            <a:r>
              <a:rPr lang="en-US" b="1" dirty="0" smtClean="0"/>
              <a:t>Plot points (mass vs volume) with error bars for each point reflecting </a:t>
            </a:r>
            <a:r>
              <a:rPr lang="en-US" b="1" dirty="0" err="1" smtClean="0"/>
              <a:t>std</a:t>
            </a:r>
            <a:r>
              <a:rPr lang="en-US" b="1" dirty="0"/>
              <a:t> </a:t>
            </a:r>
            <a:r>
              <a:rPr lang="en-US" b="1" dirty="0" err="1" smtClean="0"/>
              <a:t>devs</a:t>
            </a:r>
            <a:endParaRPr lang="en-US" b="1" dirty="0" smtClean="0"/>
          </a:p>
          <a:p>
            <a:r>
              <a:rPr lang="en-US" b="1" dirty="0" smtClean="0"/>
              <a:t>Determine min/max lines to asses uncertainty in slope and intercept.</a:t>
            </a:r>
          </a:p>
          <a:p>
            <a:r>
              <a:rPr lang="en-US" b="1" dirty="0" smtClean="0"/>
              <a:t>Determine best fit line with uncertainties for the density of water.  </a:t>
            </a:r>
          </a:p>
          <a:p>
            <a:r>
              <a:rPr lang="en-US" b="1" dirty="0" smtClean="0"/>
              <a:t>Compare results to accepted 1.00 g/mL with a % error.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79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Exit slip – </a:t>
            </a:r>
            <a:r>
              <a:rPr lang="en-US" sz="2000" b="1" dirty="0" smtClean="0"/>
              <a:t> None. </a:t>
            </a:r>
            <a:r>
              <a:rPr lang="en-US" sz="2000" b="1" smtClean="0"/>
              <a:t>	</a:t>
            </a:r>
          </a:p>
          <a:p>
            <a:r>
              <a:rPr lang="en-US" sz="2000" b="1" smtClean="0"/>
              <a:t>Do </a:t>
            </a:r>
            <a:r>
              <a:rPr lang="en-US" sz="2000" b="1" dirty="0" smtClean="0"/>
              <a:t>last - Make sure you have all collective data that has been posted on the board. Take a picture to settle handwriting issues.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r>
              <a:rPr lang="en-US" sz="2000" b="1" dirty="0" smtClean="0"/>
              <a:t>Extra Practice Error Prop, Prelab Q1-3, Practice Problem from Video</a:t>
            </a:r>
          </a:p>
          <a:p>
            <a:pPr lvl="1"/>
            <a:r>
              <a:rPr lang="en-US" sz="1800" b="1" dirty="0" smtClean="0"/>
              <a:t>Complete the graph and data processing for the Graphing Lab Activity. </a:t>
            </a:r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24585</TotalTime>
  <Words>385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Sept 4, 2018</vt:lpstr>
      <vt:lpstr>Objectives and Agenda</vt:lpstr>
      <vt:lpstr>Graphing Error Analysis Overview</vt:lpstr>
      <vt:lpstr>Graphing Lab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119</cp:revision>
  <dcterms:created xsi:type="dcterms:W3CDTF">2015-08-11T02:33:52Z</dcterms:created>
  <dcterms:modified xsi:type="dcterms:W3CDTF">2018-09-04T12:15:48Z</dcterms:modified>
</cp:coreProperties>
</file>